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57a7e4ec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57a7e4ec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2" y="2478775"/>
            <a:ext cx="5983500" cy="150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769250" y="4206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629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